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79"/>
  </p:notesMasterIdLst>
  <p:sldIdLst>
    <p:sldId id="259" r:id="rId2"/>
    <p:sldId id="296" r:id="rId3"/>
    <p:sldId id="260" r:id="rId4"/>
    <p:sldId id="257" r:id="rId5"/>
    <p:sldId id="295" r:id="rId6"/>
    <p:sldId id="261" r:id="rId7"/>
    <p:sldId id="262" r:id="rId8"/>
    <p:sldId id="297" r:id="rId9"/>
    <p:sldId id="263" r:id="rId10"/>
    <p:sldId id="264" r:id="rId11"/>
    <p:sldId id="298" r:id="rId12"/>
    <p:sldId id="265" r:id="rId13"/>
    <p:sldId id="266" r:id="rId14"/>
    <p:sldId id="309" r:id="rId15"/>
    <p:sldId id="267" r:id="rId16"/>
    <p:sldId id="268" r:id="rId17"/>
    <p:sldId id="299" r:id="rId18"/>
    <p:sldId id="269" r:id="rId19"/>
    <p:sldId id="270" r:id="rId20"/>
    <p:sldId id="310" r:id="rId21"/>
    <p:sldId id="271" r:id="rId22"/>
    <p:sldId id="272" r:id="rId23"/>
    <p:sldId id="300" r:id="rId24"/>
    <p:sldId id="273" r:id="rId25"/>
    <p:sldId id="274" r:id="rId26"/>
    <p:sldId id="301" r:id="rId27"/>
    <p:sldId id="275" r:id="rId28"/>
    <p:sldId id="276" r:id="rId29"/>
    <p:sldId id="302" r:id="rId30"/>
    <p:sldId id="277" r:id="rId31"/>
    <p:sldId id="278" r:id="rId32"/>
    <p:sldId id="303" r:id="rId33"/>
    <p:sldId id="279" r:id="rId34"/>
    <p:sldId id="280" r:id="rId35"/>
    <p:sldId id="304" r:id="rId36"/>
    <p:sldId id="281" r:id="rId37"/>
    <p:sldId id="282" r:id="rId38"/>
    <p:sldId id="283" r:id="rId39"/>
    <p:sldId id="311" r:id="rId40"/>
    <p:sldId id="284" r:id="rId41"/>
    <p:sldId id="313" r:id="rId42"/>
    <p:sldId id="312" r:id="rId43"/>
    <p:sldId id="314" r:id="rId44"/>
    <p:sldId id="340" r:id="rId45"/>
    <p:sldId id="318" r:id="rId46"/>
    <p:sldId id="334" r:id="rId47"/>
    <p:sldId id="341" r:id="rId48"/>
    <p:sldId id="329" r:id="rId49"/>
    <p:sldId id="335" r:id="rId50"/>
    <p:sldId id="342" r:id="rId51"/>
    <p:sldId id="336" r:id="rId52"/>
    <p:sldId id="330" r:id="rId53"/>
    <p:sldId id="343" r:id="rId54"/>
    <p:sldId id="331" r:id="rId55"/>
    <p:sldId id="337" r:id="rId56"/>
    <p:sldId id="344" r:id="rId57"/>
    <p:sldId id="332" r:id="rId58"/>
    <p:sldId id="338" r:id="rId59"/>
    <p:sldId id="345" r:id="rId60"/>
    <p:sldId id="333" r:id="rId61"/>
    <p:sldId id="339" r:id="rId62"/>
    <p:sldId id="328" r:id="rId63"/>
    <p:sldId id="305" r:id="rId64"/>
    <p:sldId id="285" r:id="rId65"/>
    <p:sldId id="286" r:id="rId66"/>
    <p:sldId id="306" r:id="rId67"/>
    <p:sldId id="287" r:id="rId68"/>
    <p:sldId id="28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25" autoAdjust="0"/>
    <p:restoredTop sz="94717" autoAdjust="0"/>
  </p:normalViewPr>
  <p:slideViewPr>
    <p:cSldViewPr>
      <p:cViewPr varScale="1">
        <p:scale>
          <a:sx n="83" d="100"/>
          <a:sy n="83" d="100"/>
        </p:scale>
        <p:origin x="176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507AC-7BBB-4DB6-B2B5-6E38CA1DF675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14893-1A9F-4F4A-A8FD-52EF1329D4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433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20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08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606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9853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160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144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593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449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16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3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45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30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41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02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87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60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835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535FA2E-C94D-4BA7-94DF-1D9729E51C83}" type="datetimeFigureOut">
              <a:rPr lang="tr-TR" smtClean="0"/>
              <a:pPr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045C4-6656-4F53-B33B-B758B690928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3" name="Metin kutusu 12"/>
          <p:cNvSpPr txBox="1"/>
          <p:nvPr userDrawn="1"/>
        </p:nvSpPr>
        <p:spPr>
          <a:xfrm>
            <a:off x="6084168" y="332656"/>
            <a:ext cx="2880320" cy="276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>
                <a:solidFill>
                  <a:schemeClr val="tx1">
                    <a:alpha val="25000"/>
                  </a:schemeClr>
                </a:solidFill>
              </a:rPr>
              <a:t>www.felsefeogretmeni.com</a:t>
            </a:r>
            <a:endParaRPr lang="tr-TR" sz="1200" dirty="0">
              <a:solidFill>
                <a:schemeClr val="tx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9307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  <p:sldLayoutId id="2147483996" r:id="rId12"/>
    <p:sldLayoutId id="2147483997" r:id="rId13"/>
    <p:sldLayoutId id="2147483998" r:id="rId14"/>
    <p:sldLayoutId id="2147483999" r:id="rId15"/>
    <p:sldLayoutId id="2147484000" r:id="rId16"/>
    <p:sldLayoutId id="2147484001" r:id="rId17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7" rtl="0" eaLnBrk="1" latinLnBrk="0" hangingPunct="1">
        <a:spcBef>
          <a:spcPct val="0"/>
        </a:spcBef>
        <a:buNone/>
        <a:defRPr sz="3400" b="0" i="0" kern="1200">
          <a:solidFill>
            <a:schemeClr val="tx2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4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4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4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4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4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76064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>
              <a:buNone/>
            </a:pP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20…. / 20…. EĞİTİM ÖĞRETİM YILI </a:t>
            </a:r>
          </a:p>
          <a:p>
            <a:pPr algn="ctr">
              <a:buNone/>
            </a:pPr>
            <a:endParaRPr lang="tr-T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………………………………………………….LİSESİ</a:t>
            </a:r>
          </a:p>
          <a:p>
            <a:pPr algn="ctr">
              <a:buNone/>
            </a:pP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SINIFLAR ARASI BİLGİ YARIŞMASI</a:t>
            </a:r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3.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412776"/>
            <a:ext cx="6711654" cy="419548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tr-TR" sz="3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3200" dirty="0" smtClean="0"/>
              <a:t>A) Umberto </a:t>
            </a:r>
            <a:r>
              <a:rPr lang="tr-TR" sz="3200" dirty="0" err="1"/>
              <a:t>Eco</a:t>
            </a:r>
            <a:endParaRPr lang="tr-TR" sz="32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sz="3200" b="1" dirty="0" smtClean="0"/>
          </a:p>
          <a:p>
            <a:pPr algn="ctr">
              <a:buNone/>
            </a:pPr>
            <a:r>
              <a:rPr lang="tr-TR" sz="6000" dirty="0"/>
              <a:t>4.</a:t>
            </a:r>
            <a:r>
              <a:rPr lang="tr-TR" sz="6000" b="1" dirty="0"/>
              <a:t> SORU </a:t>
            </a:r>
            <a:br>
              <a:rPr lang="tr-TR" sz="6000" b="1" dirty="0"/>
            </a:b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4.</a:t>
            </a:r>
            <a:r>
              <a:rPr lang="tr-TR" b="1" dirty="0" smtClean="0">
                <a:solidFill>
                  <a:schemeClr val="tx1"/>
                </a:solidFill>
              </a:rPr>
              <a:t>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1752" y="836712"/>
            <a:ext cx="8734744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Bilgisayar </a:t>
            </a:r>
            <a:r>
              <a:rPr lang="tr-TR" dirty="0"/>
              <a:t>ya da fotoğraf makinesinin hafızasında yer alan bir resmi oluşturan noktalara verilen isim nedir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A) Bitmap</a:t>
            </a:r>
            <a:r>
              <a:rPr lang="tr-TR" dirty="0"/>
              <a:t> </a:t>
            </a:r>
            <a:r>
              <a:rPr lang="tr-TR" dirty="0" smtClean="0"/>
              <a:t>   B) </a:t>
            </a:r>
            <a:r>
              <a:rPr lang="tr-TR" dirty="0" err="1" smtClean="0"/>
              <a:t>Bps</a:t>
            </a:r>
            <a:r>
              <a:rPr lang="tr-TR" dirty="0" smtClean="0"/>
              <a:t> </a:t>
            </a:r>
            <a:r>
              <a:rPr lang="tr-TR" dirty="0"/>
              <a:t>	</a:t>
            </a:r>
            <a:r>
              <a:rPr lang="tr-TR" dirty="0" smtClean="0"/>
              <a:t>   C) Piksel      </a:t>
            </a:r>
            <a:r>
              <a:rPr lang="tr-TR" dirty="0"/>
              <a:t>	</a:t>
            </a:r>
            <a:r>
              <a:rPr lang="tr-TR" dirty="0" smtClean="0"/>
              <a:t>D) </a:t>
            </a:r>
            <a:r>
              <a:rPr lang="tr-TR" dirty="0" err="1" smtClean="0"/>
              <a:t>Dpi</a:t>
            </a:r>
            <a:endParaRPr lang="tr-TR" dirty="0"/>
          </a:p>
          <a:p>
            <a:pPr>
              <a:buNone/>
            </a:pPr>
            <a:endParaRPr lang="tr-TR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4. SORUNUN CEVABI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C) Piksel</a:t>
            </a:r>
          </a:p>
          <a:p>
            <a:pPr algn="ctr">
              <a:buNone/>
            </a:pPr>
            <a:endParaRPr lang="tr-TR" dirty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sz="6000" dirty="0"/>
              <a:t>5.</a:t>
            </a:r>
            <a:r>
              <a:rPr lang="tr-TR" sz="6000" b="1" dirty="0"/>
              <a:t> </a:t>
            </a:r>
            <a:r>
              <a:rPr lang="tr-TR" sz="6000" b="1" dirty="0" smtClean="0"/>
              <a:t>SORU </a:t>
            </a:r>
            <a:r>
              <a:rPr lang="tr-TR" sz="6000" b="1" dirty="0"/>
              <a:t/>
            </a:r>
            <a:br>
              <a:rPr lang="tr-TR" sz="6000" b="1" dirty="0"/>
            </a:b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5.</a:t>
            </a:r>
            <a:r>
              <a:rPr lang="tr-TR" b="1" dirty="0" smtClean="0">
                <a:solidFill>
                  <a:schemeClr val="tx1"/>
                </a:solidFill>
              </a:rPr>
              <a:t>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980728"/>
            <a:ext cx="8440616" cy="4195481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Çocukların Elele tutuşarak oynadığı aç kapıyı</a:t>
            </a:r>
          </a:p>
          <a:p>
            <a:pPr>
              <a:buNone/>
            </a:pPr>
            <a:r>
              <a:rPr lang="tr-TR" dirty="0" smtClean="0"/>
              <a:t>bezirganbaşı oyununda adı geçen bezirgan ne</a:t>
            </a:r>
          </a:p>
          <a:p>
            <a:pPr>
              <a:buNone/>
            </a:pPr>
            <a:r>
              <a:rPr lang="tr-TR" dirty="0" smtClean="0"/>
              <a:t>anlama gelir?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A</a:t>
            </a:r>
            <a:r>
              <a:rPr lang="tr-TR" dirty="0" smtClean="0"/>
              <a:t>) Ebe        B)</a:t>
            </a:r>
            <a:r>
              <a:rPr lang="tr-TR" dirty="0"/>
              <a:t> </a:t>
            </a:r>
            <a:r>
              <a:rPr lang="tr-TR" dirty="0" smtClean="0"/>
              <a:t> Tüccar     C)  Vali    D) Tellak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5. SORUNUN CEVABI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/>
          </a:p>
          <a:p>
            <a:pPr algn="ctr">
              <a:buNone/>
            </a:pPr>
            <a:r>
              <a:rPr lang="tr-TR" dirty="0" smtClean="0"/>
              <a:t>B</a:t>
            </a:r>
            <a:r>
              <a:rPr lang="tr-TR" dirty="0"/>
              <a:t>)  </a:t>
            </a:r>
            <a:r>
              <a:rPr lang="tr-TR" dirty="0" smtClean="0"/>
              <a:t>Tüccar</a:t>
            </a:r>
            <a:endParaRPr lang="tr-TR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 smtClean="0"/>
              <a:t> </a:t>
            </a:r>
          </a:p>
          <a:p>
            <a:pPr algn="ctr">
              <a:buNone/>
            </a:pPr>
            <a:r>
              <a:rPr lang="tr-TR" sz="6000" dirty="0"/>
              <a:t>6.</a:t>
            </a:r>
            <a:r>
              <a:rPr lang="tr-TR" sz="6000" b="1" dirty="0"/>
              <a:t> SORU </a:t>
            </a:r>
            <a:br>
              <a:rPr lang="tr-TR" sz="6000" b="1" dirty="0"/>
            </a:br>
            <a:endParaRPr lang="tr-TR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6.</a:t>
            </a:r>
            <a:r>
              <a:rPr lang="tr-TR" b="1" dirty="0" smtClean="0">
                <a:solidFill>
                  <a:schemeClr val="tx1"/>
                </a:solidFill>
              </a:rPr>
              <a:t>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696167"/>
            <a:ext cx="8640960" cy="5757169"/>
          </a:xfrm>
        </p:spPr>
        <p:txBody>
          <a:bodyPr>
            <a:noAutofit/>
          </a:bodyPr>
          <a:lstStyle/>
          <a:p>
            <a:pPr>
              <a:buNone/>
            </a:pPr>
            <a:endParaRPr lang="tr-TR" b="1" dirty="0" smtClean="0"/>
          </a:p>
          <a:p>
            <a:pPr marL="0" indent="0" fontAlgn="base">
              <a:buNone/>
            </a:pPr>
            <a:r>
              <a:rPr lang="tr-TR" dirty="0" smtClean="0"/>
              <a:t> Varlığı hiçbir zaman kanıtlanamamış mitolojik kıtanın adı nedir?</a:t>
            </a:r>
          </a:p>
          <a:p>
            <a:pPr fontAlgn="base"/>
            <a:endParaRPr lang="tr-TR" dirty="0"/>
          </a:p>
          <a:p>
            <a:pPr marL="548640" lvl="2" indent="0" fontAlgn="base">
              <a:buNone/>
            </a:pPr>
            <a:r>
              <a:rPr lang="tr-TR" dirty="0" smtClean="0"/>
              <a:t>A</a:t>
            </a:r>
            <a:r>
              <a:rPr lang="tr-TR" dirty="0"/>
              <a:t>) </a:t>
            </a:r>
            <a:r>
              <a:rPr lang="tr-TR" dirty="0" smtClean="0"/>
              <a:t>Babil   </a:t>
            </a:r>
          </a:p>
          <a:p>
            <a:pPr marL="548640" lvl="2" indent="0" fontAlgn="base">
              <a:buNone/>
            </a:pPr>
            <a:r>
              <a:rPr lang="tr-TR" dirty="0" smtClean="0"/>
              <a:t>B</a:t>
            </a:r>
            <a:r>
              <a:rPr lang="tr-TR" dirty="0"/>
              <a:t>) </a:t>
            </a:r>
            <a:r>
              <a:rPr lang="tr-TR" dirty="0" err="1" smtClean="0"/>
              <a:t>Mikena</a:t>
            </a:r>
            <a:r>
              <a:rPr lang="tr-TR" dirty="0" smtClean="0"/>
              <a:t>    </a:t>
            </a:r>
          </a:p>
          <a:p>
            <a:pPr marL="548640" lvl="2" indent="0" fontAlgn="base">
              <a:buNone/>
            </a:pPr>
            <a:r>
              <a:rPr lang="tr-TR" dirty="0" smtClean="0"/>
              <a:t>C)</a:t>
            </a:r>
            <a:r>
              <a:rPr lang="tr-TR" dirty="0"/>
              <a:t> </a:t>
            </a:r>
            <a:r>
              <a:rPr lang="tr-TR" dirty="0" smtClean="0"/>
              <a:t>Atlantis    </a:t>
            </a:r>
          </a:p>
          <a:p>
            <a:pPr marL="548640" lvl="2" indent="0" fontAlgn="base">
              <a:buNone/>
            </a:pPr>
            <a:r>
              <a:rPr lang="tr-TR" dirty="0" smtClean="0"/>
              <a:t>D) Ütopya</a:t>
            </a:r>
            <a:endParaRPr lang="tr-TR" dirty="0"/>
          </a:p>
          <a:p>
            <a:pPr algn="ctr"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6. SORUNUN CEVABI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/>
          </a:p>
          <a:p>
            <a:pPr algn="ctr">
              <a:buNone/>
            </a:pPr>
            <a:r>
              <a:rPr lang="tr-TR" dirty="0" smtClean="0"/>
              <a:t>C</a:t>
            </a:r>
            <a:r>
              <a:rPr lang="tr-TR" dirty="0"/>
              <a:t>) Atlantis</a:t>
            </a:r>
            <a:endParaRPr lang="tr-TR" dirty="0" smtClean="0"/>
          </a:p>
          <a:p>
            <a:pPr algn="ctr">
              <a:buNone/>
            </a:pPr>
            <a:endParaRPr lang="tr-TR" dirty="0"/>
          </a:p>
          <a:p>
            <a:pPr lvl="0" algn="ctr"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tr-TR" sz="13500" b="1" dirty="0"/>
              <a:t/>
            </a:r>
            <a:br>
              <a:rPr lang="tr-TR" sz="13500" b="1" dirty="0"/>
            </a:br>
            <a:r>
              <a:rPr lang="tr-TR" sz="135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tr-TR" sz="13500" b="1" dirty="0" smtClean="0">
                <a:latin typeface="Times New Roman" pitchFamily="18" charset="0"/>
                <a:cs typeface="Times New Roman" pitchFamily="18" charset="0"/>
              </a:rPr>
              <a:t>. SORU </a:t>
            </a:r>
            <a:r>
              <a:rPr lang="tr-TR" sz="135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3500" b="1" dirty="0">
                <a:latin typeface="Times New Roman" pitchFamily="18" charset="0"/>
                <a:cs typeface="Times New Roman" pitchFamily="18" charset="0"/>
              </a:rPr>
            </a:br>
            <a:endParaRPr lang="tr-TR" sz="13500" dirty="0"/>
          </a:p>
          <a:p>
            <a:pPr algn="ctr">
              <a:buNone/>
            </a:pPr>
            <a:r>
              <a:rPr lang="tr-TR" sz="6000" b="1" dirty="0"/>
              <a:t/>
            </a:r>
            <a:br>
              <a:rPr lang="tr-TR" sz="6000" b="1" dirty="0"/>
            </a:br>
            <a:r>
              <a:rPr lang="tr-TR" sz="6000" b="1" dirty="0"/>
              <a:t/>
            </a:r>
            <a:br>
              <a:rPr lang="tr-TR" sz="6000" b="1" dirty="0"/>
            </a:br>
            <a:r>
              <a:rPr lang="tr-TR" sz="6000" b="1" dirty="0"/>
              <a:t/>
            </a:r>
            <a:br>
              <a:rPr lang="tr-TR" sz="6000" b="1" dirty="0"/>
            </a:br>
            <a:r>
              <a:rPr lang="tr-TR" sz="6000" b="1" dirty="0"/>
              <a:t/>
            </a:r>
            <a:br>
              <a:rPr lang="tr-TR" sz="6000" b="1" dirty="0"/>
            </a:br>
            <a:r>
              <a:rPr lang="tr-TR" sz="6000" b="1" dirty="0"/>
              <a:t/>
            </a:r>
            <a:br>
              <a:rPr lang="tr-TR" sz="6000" b="1" dirty="0"/>
            </a:br>
            <a:endParaRPr lang="tr-TR" sz="6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endParaRPr lang="tr-TR" dirty="0"/>
          </a:p>
          <a:p>
            <a:pPr lvl="0" algn="ctr">
              <a:buNone/>
            </a:pPr>
            <a:r>
              <a:rPr lang="tr-TR" sz="6000" dirty="0"/>
              <a:t>7.</a:t>
            </a:r>
            <a:r>
              <a:rPr lang="tr-TR" sz="6000" b="1" dirty="0"/>
              <a:t> SORU </a:t>
            </a:r>
            <a:br>
              <a:rPr lang="tr-TR" sz="6000" b="1" dirty="0"/>
            </a:br>
            <a:endParaRPr lang="tr-TR" sz="60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7.</a:t>
            </a:r>
            <a:r>
              <a:rPr lang="tr-TR" b="1" dirty="0" smtClean="0">
                <a:solidFill>
                  <a:schemeClr val="tx1"/>
                </a:solidFill>
              </a:rPr>
              <a:t>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052736"/>
            <a:ext cx="8280920" cy="41954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Ünlü </a:t>
            </a:r>
            <a:r>
              <a:rPr lang="tr-TR" dirty="0" smtClean="0"/>
              <a:t>halk ozanı </a:t>
            </a:r>
            <a:r>
              <a:rPr lang="tr-TR" dirty="0"/>
              <a:t>A</a:t>
            </a:r>
            <a:r>
              <a:rPr lang="tr-TR" dirty="0" smtClean="0"/>
              <a:t>şık Veysel'in soyadı nedir?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A) Karabulut  </a:t>
            </a:r>
          </a:p>
          <a:p>
            <a:pPr marL="0" indent="0">
              <a:buNone/>
            </a:pPr>
            <a:r>
              <a:rPr lang="tr-TR" dirty="0" smtClean="0"/>
              <a:t>B</a:t>
            </a:r>
            <a:r>
              <a:rPr lang="tr-TR" dirty="0"/>
              <a:t>) </a:t>
            </a:r>
            <a:r>
              <a:rPr lang="tr-TR" dirty="0" smtClean="0"/>
              <a:t>Karaman    </a:t>
            </a:r>
          </a:p>
          <a:p>
            <a:pPr marL="0" indent="0">
              <a:buNone/>
            </a:pPr>
            <a:r>
              <a:rPr lang="tr-TR" dirty="0" smtClean="0"/>
              <a:t>C</a:t>
            </a:r>
            <a:r>
              <a:rPr lang="tr-TR" dirty="0"/>
              <a:t>) </a:t>
            </a:r>
            <a:r>
              <a:rPr lang="tr-TR" dirty="0" smtClean="0"/>
              <a:t>Toprak    </a:t>
            </a:r>
          </a:p>
          <a:p>
            <a:pPr marL="0" indent="0">
              <a:buNone/>
            </a:pPr>
            <a:r>
              <a:rPr lang="tr-TR" dirty="0" smtClean="0"/>
              <a:t>D)</a:t>
            </a:r>
            <a:r>
              <a:rPr lang="tr-TR" dirty="0"/>
              <a:t> Şatıroğlu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7. SORUNUN CEVABI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3200" dirty="0" smtClean="0"/>
              <a:t>D</a:t>
            </a:r>
            <a:r>
              <a:rPr lang="tr-TR" sz="3200" dirty="0"/>
              <a:t>) Şatıroğlu</a:t>
            </a:r>
          </a:p>
          <a:p>
            <a:pPr algn="ctr">
              <a:buNone/>
            </a:pPr>
            <a:endParaRPr lang="tr-TR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700808"/>
            <a:ext cx="6711654" cy="4195481"/>
          </a:xfrm>
        </p:spPr>
        <p:txBody>
          <a:bodyPr/>
          <a:lstStyle/>
          <a:p>
            <a:pPr algn="ctr">
              <a:buNone/>
            </a:pPr>
            <a:endParaRPr lang="tr-TR" sz="3200" b="1" dirty="0" smtClean="0"/>
          </a:p>
          <a:p>
            <a:pPr algn="ctr">
              <a:buNone/>
            </a:pPr>
            <a:r>
              <a:rPr lang="tr-TR" sz="6000" dirty="0"/>
              <a:t>8.</a:t>
            </a:r>
            <a:r>
              <a:rPr lang="tr-TR" sz="6000" b="1" dirty="0"/>
              <a:t> SORU </a:t>
            </a:r>
            <a:br>
              <a:rPr lang="tr-TR" sz="6000" b="1" dirty="0"/>
            </a:b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18720" cy="75212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8.</a:t>
            </a:r>
            <a:r>
              <a:rPr lang="tr-TR" b="1" dirty="0" smtClean="0">
                <a:solidFill>
                  <a:schemeClr val="tx1"/>
                </a:solidFill>
              </a:rPr>
              <a:t>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2222" y="1340768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M.Ö Antik Yunanda yaşamış, ‘tıbbın babası’ olarak tanınan hekim kimdir?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A) </a:t>
            </a:r>
            <a:r>
              <a:rPr lang="tr-TR" dirty="0" err="1" smtClean="0"/>
              <a:t>Anaxagoras</a:t>
            </a:r>
            <a:r>
              <a:rPr lang="tr-TR" dirty="0" smtClean="0"/>
              <a:t>  </a:t>
            </a:r>
          </a:p>
          <a:p>
            <a:pPr marL="0" indent="0">
              <a:buNone/>
            </a:pPr>
            <a:r>
              <a:rPr lang="tr-TR" dirty="0" smtClean="0"/>
              <a:t>B)</a:t>
            </a:r>
            <a:r>
              <a:rPr lang="tr-TR" dirty="0"/>
              <a:t> </a:t>
            </a:r>
            <a:r>
              <a:rPr lang="tr-TR" dirty="0" smtClean="0"/>
              <a:t>Hipokrat  </a:t>
            </a:r>
          </a:p>
          <a:p>
            <a:pPr marL="0" indent="0">
              <a:buNone/>
            </a:pPr>
            <a:r>
              <a:rPr lang="tr-TR" dirty="0" smtClean="0"/>
              <a:t>C</a:t>
            </a:r>
            <a:r>
              <a:rPr lang="tr-TR" dirty="0"/>
              <a:t>) </a:t>
            </a:r>
            <a:r>
              <a:rPr lang="tr-TR" dirty="0" smtClean="0"/>
              <a:t>Seneca   </a:t>
            </a:r>
          </a:p>
          <a:p>
            <a:pPr marL="0" indent="0">
              <a:buNone/>
            </a:pPr>
            <a:r>
              <a:rPr lang="tr-TR" dirty="0" smtClean="0"/>
              <a:t>D) </a:t>
            </a:r>
            <a:r>
              <a:rPr lang="tr-TR" dirty="0" err="1" smtClean="0"/>
              <a:t>Demokritos</a:t>
            </a: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8. SORUNUN CEVABI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 algn="ctr">
              <a:buNone/>
            </a:pPr>
            <a:r>
              <a:rPr lang="tr-TR" dirty="0"/>
              <a:t>B) Hipokrat</a:t>
            </a:r>
            <a:endParaRPr lang="tr-TR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dirty="0" smtClean="0"/>
          </a:p>
          <a:p>
            <a:pPr algn="ctr">
              <a:buNone/>
            </a:pPr>
            <a:r>
              <a:rPr lang="tr-TR" sz="6000" dirty="0"/>
              <a:t>9.</a:t>
            </a:r>
            <a:r>
              <a:rPr lang="tr-TR" sz="6000" b="1" dirty="0"/>
              <a:t> SORU </a:t>
            </a:r>
            <a:br>
              <a:rPr lang="tr-TR" sz="6000" b="1" dirty="0"/>
            </a:br>
            <a:endParaRPr lang="tr-TR" sz="60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9.</a:t>
            </a:r>
            <a:r>
              <a:rPr lang="tr-TR" b="1" dirty="0" smtClean="0">
                <a:solidFill>
                  <a:schemeClr val="tx1"/>
                </a:solidFill>
              </a:rPr>
              <a:t>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94296" y="980728"/>
            <a:ext cx="8598183" cy="4195481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tr-TR" dirty="0"/>
              <a:t>Türkiye’nin ilk üniversitesi aşağıdakilerden hangisidir?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lvl="0" indent="0">
              <a:buNone/>
            </a:pPr>
            <a:r>
              <a:rPr lang="tr-TR" dirty="0" smtClean="0"/>
              <a:t>A) Ankara </a:t>
            </a:r>
            <a:r>
              <a:rPr lang="tr-TR" dirty="0"/>
              <a:t>Üniversitesi</a:t>
            </a:r>
          </a:p>
          <a:p>
            <a:pPr marL="0" lvl="0" indent="0">
              <a:buNone/>
            </a:pPr>
            <a:r>
              <a:rPr lang="tr-TR" dirty="0" smtClean="0"/>
              <a:t>B) Ortadoğu </a:t>
            </a:r>
            <a:r>
              <a:rPr lang="tr-TR" dirty="0"/>
              <a:t>Teknik Üniversitesi</a:t>
            </a:r>
          </a:p>
          <a:p>
            <a:pPr marL="0" lvl="0" indent="0">
              <a:buNone/>
            </a:pPr>
            <a:r>
              <a:rPr lang="tr-TR" dirty="0" smtClean="0"/>
              <a:t>C) İstanbul </a:t>
            </a:r>
            <a:r>
              <a:rPr lang="tr-TR" dirty="0"/>
              <a:t>Üniversitesi</a:t>
            </a:r>
          </a:p>
          <a:p>
            <a:pPr marL="0" lvl="0" indent="0">
              <a:buNone/>
            </a:pPr>
            <a:r>
              <a:rPr lang="tr-TR" dirty="0" smtClean="0"/>
              <a:t>D) Boğaziçi </a:t>
            </a:r>
            <a:r>
              <a:rPr lang="tr-TR" dirty="0"/>
              <a:t>Üniversitesi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9. SORUNUN CEVABI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lvl="0" algn="ctr">
              <a:buNone/>
            </a:pPr>
            <a:r>
              <a:rPr lang="tr-TR" dirty="0" smtClean="0"/>
              <a:t>C) İstanbul </a:t>
            </a:r>
            <a:r>
              <a:rPr lang="tr-TR" dirty="0"/>
              <a:t>Üniversitesi</a:t>
            </a:r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sz="3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sz="6000" dirty="0" smtClean="0"/>
              <a:t> </a:t>
            </a:r>
            <a:r>
              <a:rPr lang="tr-TR" sz="6000" dirty="0"/>
              <a:t>10.</a:t>
            </a:r>
            <a:r>
              <a:rPr lang="tr-TR" sz="6000" b="1" dirty="0"/>
              <a:t> SORU </a:t>
            </a:r>
            <a:br>
              <a:rPr lang="tr-TR" sz="6000" b="1" dirty="0"/>
            </a:br>
            <a:endParaRPr lang="tr-TR" sz="60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SORU </a:t>
            </a:r>
            <a:b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4195481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/>
              <a:t>trilyonda kaç sıfır vardır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</a:t>
            </a:r>
            <a:r>
              <a:rPr lang="tr-TR" dirty="0" smtClean="0"/>
              <a:t>) 13</a:t>
            </a:r>
            <a:r>
              <a:rPr lang="tr-TR" dirty="0"/>
              <a:t>		B</a:t>
            </a:r>
            <a:r>
              <a:rPr lang="tr-TR" dirty="0" smtClean="0"/>
              <a:t>) 12</a:t>
            </a:r>
            <a:r>
              <a:rPr lang="tr-TR" dirty="0"/>
              <a:t>		C</a:t>
            </a:r>
            <a:r>
              <a:rPr lang="tr-TR" dirty="0" smtClean="0"/>
              <a:t>) 11</a:t>
            </a:r>
            <a:r>
              <a:rPr lang="tr-TR" dirty="0"/>
              <a:t>		</a:t>
            </a:r>
            <a:r>
              <a:rPr lang="tr-TR" dirty="0" smtClean="0"/>
              <a:t>D</a:t>
            </a:r>
            <a:r>
              <a:rPr lang="tr-TR" dirty="0" smtClean="0"/>
              <a:t>) 10</a:t>
            </a: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10.</a:t>
            </a:r>
            <a:r>
              <a:rPr lang="tr-TR" b="1" dirty="0" smtClean="0">
                <a:solidFill>
                  <a:schemeClr val="tx1"/>
                </a:solidFill>
              </a:rPr>
              <a:t>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1752" y="1268760"/>
            <a:ext cx="8008452" cy="4195481"/>
          </a:xfrm>
        </p:spPr>
        <p:txBody>
          <a:bodyPr/>
          <a:lstStyle/>
          <a:p>
            <a:pPr marL="0" lvl="0" indent="0">
              <a:buNone/>
            </a:pPr>
            <a:r>
              <a:rPr lang="tr-TR" dirty="0" err="1" smtClean="0"/>
              <a:t>Aborjinler</a:t>
            </a:r>
            <a:r>
              <a:rPr lang="tr-TR" dirty="0" smtClean="0"/>
              <a:t> </a:t>
            </a:r>
            <a:r>
              <a:rPr lang="tr-TR" dirty="0"/>
              <a:t>hangi kıtanın yerlilerindendir?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274320" lvl="1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A) Antarktika           </a:t>
            </a:r>
          </a:p>
          <a:p>
            <a:pPr marL="274320" lvl="1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B) Afrika</a:t>
            </a:r>
            <a:endParaRPr lang="tr-TR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C) Avustralya           </a:t>
            </a:r>
          </a:p>
          <a:p>
            <a:pPr marL="274320" lvl="1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D) Amerika</a:t>
            </a:r>
            <a:endParaRPr lang="tr-T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sz="2800" b="1" dirty="0"/>
          </a:p>
          <a:p>
            <a:pPr marL="514350" indent="-514350" algn="ctr" fontAlgn="base">
              <a:buAutoNum type="alphaUcParenR"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10.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dirty="0"/>
          </a:p>
          <a:p>
            <a:pPr algn="ctr">
              <a:buNone/>
            </a:pPr>
            <a:r>
              <a:rPr lang="tr-TR" dirty="0" smtClean="0"/>
              <a:t>C) Avustralya</a:t>
            </a:r>
            <a:endParaRPr lang="tr-TR" dirty="0"/>
          </a:p>
          <a:p>
            <a:pPr algn="ctr">
              <a:buNone/>
            </a:pPr>
            <a:endParaRPr lang="tr-TR" sz="2400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/>
          </a:p>
          <a:p>
            <a:pPr algn="ctr">
              <a:buNone/>
            </a:pPr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/>
          </a:p>
          <a:p>
            <a:pPr algn="ctr">
              <a:buNone/>
            </a:pPr>
            <a:r>
              <a:rPr lang="tr-TR" sz="6000" b="1" dirty="0"/>
              <a:t>11. SORU </a:t>
            </a:r>
            <a:br>
              <a:rPr lang="tr-TR" sz="6000" b="1" dirty="0"/>
            </a:br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11.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2026" y="1268760"/>
            <a:ext cx="8824469" cy="4968552"/>
          </a:xfrm>
        </p:spPr>
        <p:txBody>
          <a:bodyPr/>
          <a:lstStyle/>
          <a:p>
            <a:pPr marL="0" lvl="0" indent="0">
              <a:buNone/>
            </a:pPr>
            <a:r>
              <a:rPr lang="tr-TR" dirty="0" smtClean="0"/>
              <a:t>Bağlamaya </a:t>
            </a:r>
            <a:r>
              <a:rPr lang="tr-TR" dirty="0"/>
              <a:t>benzeyen geleneksel yunan çalgısının adı nedir?</a:t>
            </a:r>
          </a:p>
          <a:p>
            <a:pPr marL="0" indent="0">
              <a:buNone/>
            </a:pPr>
            <a:r>
              <a:rPr lang="tr-TR" dirty="0"/>
              <a:t>   </a:t>
            </a:r>
          </a:p>
          <a:p>
            <a:pPr marL="274320" lvl="1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A) Buzuki       </a:t>
            </a:r>
          </a:p>
          <a:p>
            <a:pPr marL="274320" lvl="1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B) Tambura        </a:t>
            </a:r>
          </a:p>
          <a:p>
            <a:pPr marL="274320" lvl="1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C) Cura       </a:t>
            </a:r>
          </a:p>
          <a:p>
            <a:pPr marL="274320" lvl="1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D) Çöğür</a:t>
            </a:r>
            <a:endParaRPr lang="tr-TR" b="1" dirty="0"/>
          </a:p>
          <a:p>
            <a:pPr>
              <a:buNone/>
            </a:pPr>
            <a:endParaRPr lang="tr-TR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11.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2800" dirty="0" smtClean="0"/>
          </a:p>
          <a:p>
            <a:pPr algn="ctr">
              <a:buNone/>
            </a:pPr>
            <a:r>
              <a:rPr lang="tr-TR" dirty="0" smtClean="0"/>
              <a:t>A</a:t>
            </a:r>
            <a:r>
              <a:rPr lang="tr-TR" dirty="0"/>
              <a:t>) </a:t>
            </a:r>
            <a:r>
              <a:rPr lang="tr-TR" dirty="0" smtClean="0"/>
              <a:t>Buzuki</a:t>
            </a:r>
          </a:p>
          <a:p>
            <a:pPr algn="ctr">
              <a:buNone/>
            </a:pPr>
            <a:endParaRPr lang="tr-TR" b="1" dirty="0" smtClean="0"/>
          </a:p>
          <a:p>
            <a:pPr algn="ctr">
              <a:buNone/>
            </a:pPr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/>
          </a:p>
          <a:p>
            <a:pPr algn="ctr">
              <a:buNone/>
            </a:pPr>
            <a:r>
              <a:rPr lang="tr-TR" sz="6000" b="1" dirty="0"/>
              <a:t>12. SORU </a:t>
            </a:r>
            <a:br>
              <a:rPr lang="tr-TR" sz="6000" b="1" dirty="0"/>
            </a:br>
            <a:endParaRPr lang="tr-TR" sz="6000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12. SORU 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25658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tr-TR" b="1" dirty="0"/>
          </a:p>
          <a:p>
            <a:pPr marL="0" lvl="0" indent="0">
              <a:buNone/>
            </a:pPr>
            <a:r>
              <a:rPr lang="tr-TR" sz="6200" dirty="0" smtClean="0"/>
              <a:t>Evrenin </a:t>
            </a:r>
            <a:r>
              <a:rPr lang="tr-TR" sz="6200" dirty="0"/>
              <a:t>oluşumundaki Büyük Patlamayı kontrollü bir ortamda ve çok daha küçük bir ölçekte yeniden oluşturmak ve sonuçlarını gözlemlemek için yapılan deneyin adı nedir?</a:t>
            </a:r>
          </a:p>
          <a:p>
            <a:pPr marL="0" indent="0">
              <a:buNone/>
            </a:pPr>
            <a:r>
              <a:rPr lang="tr-TR" sz="6200" dirty="0"/>
              <a:t> </a:t>
            </a:r>
          </a:p>
          <a:p>
            <a:pPr marL="594360" lvl="2" indent="0">
              <a:buNone/>
            </a:pPr>
            <a:r>
              <a:rPr lang="tr-TR" sz="6200" dirty="0" smtClean="0"/>
              <a:t>A) </a:t>
            </a:r>
            <a:r>
              <a:rPr lang="tr-TR" sz="6200" dirty="0" err="1" smtClean="0"/>
              <a:t>Michelson</a:t>
            </a:r>
            <a:r>
              <a:rPr lang="tr-TR" sz="6200" dirty="0" smtClean="0"/>
              <a:t>–</a:t>
            </a:r>
            <a:r>
              <a:rPr lang="tr-TR" sz="6200" dirty="0" err="1" smtClean="0"/>
              <a:t>Morley</a:t>
            </a:r>
            <a:r>
              <a:rPr lang="tr-TR" sz="6200" dirty="0" smtClean="0"/>
              <a:t> </a:t>
            </a:r>
            <a:r>
              <a:rPr lang="tr-TR" sz="6200" dirty="0"/>
              <a:t>deneyi</a:t>
            </a:r>
          </a:p>
          <a:p>
            <a:pPr marL="594360" lvl="2" indent="0">
              <a:buNone/>
            </a:pPr>
            <a:r>
              <a:rPr lang="tr-TR" sz="6200" dirty="0" smtClean="0"/>
              <a:t>B) </a:t>
            </a:r>
            <a:r>
              <a:rPr lang="tr-TR" sz="6200" dirty="0" err="1" smtClean="0"/>
              <a:t>Newton'ın</a:t>
            </a:r>
            <a:r>
              <a:rPr lang="tr-TR" sz="6200" dirty="0" smtClean="0"/>
              <a:t> </a:t>
            </a:r>
            <a:r>
              <a:rPr lang="tr-TR" sz="6200" dirty="0"/>
              <a:t>top güllesi deneyi</a:t>
            </a:r>
          </a:p>
          <a:p>
            <a:pPr marL="594360" lvl="2" indent="0">
              <a:buNone/>
            </a:pPr>
            <a:r>
              <a:rPr lang="tr-TR" sz="6200" dirty="0" smtClean="0"/>
              <a:t>C) </a:t>
            </a:r>
            <a:r>
              <a:rPr lang="tr-TR" sz="6200" dirty="0" err="1" smtClean="0"/>
              <a:t>Philadelpia</a:t>
            </a:r>
            <a:r>
              <a:rPr lang="tr-TR" sz="6200" dirty="0" smtClean="0"/>
              <a:t> </a:t>
            </a:r>
            <a:r>
              <a:rPr lang="tr-TR" sz="6200" dirty="0"/>
              <a:t>Deneyi</a:t>
            </a:r>
          </a:p>
          <a:p>
            <a:pPr marL="594360" lvl="2" indent="0">
              <a:buNone/>
            </a:pPr>
            <a:r>
              <a:rPr lang="tr-TR" sz="6200" dirty="0" smtClean="0"/>
              <a:t>D) </a:t>
            </a:r>
            <a:r>
              <a:rPr lang="tr-TR" sz="6200" dirty="0" err="1" smtClean="0"/>
              <a:t>Cern</a:t>
            </a:r>
            <a:r>
              <a:rPr lang="tr-TR" sz="6200" dirty="0" smtClean="0"/>
              <a:t> deneyi</a:t>
            </a:r>
            <a:endParaRPr lang="tr-TR" sz="6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12.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4360" lvl="2" indent="0">
              <a:buNone/>
            </a:pPr>
            <a:endParaRPr lang="tr-TR" sz="2800" dirty="0" smtClean="0"/>
          </a:p>
          <a:p>
            <a:pPr marL="594360" lvl="2" indent="0" algn="ctr">
              <a:buNone/>
            </a:pPr>
            <a:r>
              <a:rPr lang="tr-TR" dirty="0" smtClean="0"/>
              <a:t>D) </a:t>
            </a:r>
            <a:r>
              <a:rPr lang="tr-TR" dirty="0" err="1" smtClean="0"/>
              <a:t>Cern</a:t>
            </a:r>
            <a:r>
              <a:rPr lang="tr-TR" dirty="0" smtClean="0"/>
              <a:t> </a:t>
            </a:r>
            <a:r>
              <a:rPr lang="tr-TR" dirty="0"/>
              <a:t>deneyi </a:t>
            </a:r>
          </a:p>
          <a:p>
            <a:pPr algn="ctr" fontAlgn="base">
              <a:buNone/>
            </a:pPr>
            <a:endParaRPr lang="tr-TR" sz="2800" dirty="0" smtClean="0"/>
          </a:p>
          <a:p>
            <a:pPr fontAlgn="base">
              <a:buNone/>
            </a:pPr>
            <a:endParaRPr lang="tr-TR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b="1" dirty="0" smtClean="0"/>
              <a:t>                    </a:t>
            </a:r>
          </a:p>
          <a:p>
            <a:pPr algn="ctr">
              <a:buNone/>
            </a:pPr>
            <a:r>
              <a:rPr lang="tr-TR" sz="6000" b="1" dirty="0" smtClean="0"/>
              <a:t>13</a:t>
            </a:r>
            <a:r>
              <a:rPr lang="tr-TR" sz="6000" b="1" dirty="0"/>
              <a:t>. SORU</a:t>
            </a:r>
            <a:br>
              <a:rPr lang="tr-TR" sz="6000" b="1" dirty="0"/>
            </a:br>
            <a:r>
              <a:rPr lang="tr-TR" sz="6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6000" b="1" dirty="0" smtClean="0"/>
          </a:p>
          <a:p>
            <a:pPr>
              <a:buNone/>
            </a:pPr>
            <a:endParaRPr lang="tr-TR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600018"/>
          </a:xfrm>
        </p:spPr>
        <p:txBody>
          <a:bodyPr>
            <a:noAutofit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13. SORU</a:t>
            </a:r>
            <a:r>
              <a:rPr lang="tr-TR" sz="2500" b="1" dirty="0">
                <a:solidFill>
                  <a:schemeClr val="tx1"/>
                </a:solidFill>
              </a:rPr>
              <a:t/>
            </a:r>
            <a:br>
              <a:rPr lang="tr-TR" sz="2500" b="1" dirty="0">
                <a:solidFill>
                  <a:schemeClr val="tx1"/>
                </a:solidFill>
              </a:rPr>
            </a:br>
            <a:r>
              <a:rPr lang="tr-TR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2500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4710" y="1196753"/>
            <a:ext cx="8263754" cy="50516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tr-TR" dirty="0"/>
              <a:t>2013 Yılının Haziran </a:t>
            </a:r>
            <a:r>
              <a:rPr lang="tr-TR" dirty="0" smtClean="0"/>
              <a:t>ayında Akdeniz </a:t>
            </a:r>
            <a:r>
              <a:rPr lang="tr-TR" dirty="0"/>
              <a:t>Olimpiyatları’na ev sahipliği </a:t>
            </a:r>
            <a:r>
              <a:rPr lang="tr-TR" dirty="0" smtClean="0"/>
              <a:t>yapan </a:t>
            </a:r>
            <a:r>
              <a:rPr lang="tr-TR" dirty="0"/>
              <a:t>ilimiz hangisidir?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594360" lvl="2" indent="0">
              <a:buNone/>
            </a:pPr>
            <a:r>
              <a:rPr lang="tr-TR" dirty="0" smtClean="0"/>
              <a:t>A) Adana</a:t>
            </a:r>
            <a:endParaRPr lang="tr-TR" dirty="0"/>
          </a:p>
          <a:p>
            <a:pPr marL="594360" lvl="2" indent="0">
              <a:buNone/>
            </a:pPr>
            <a:r>
              <a:rPr lang="tr-TR" dirty="0" smtClean="0"/>
              <a:t>B) Mersin</a:t>
            </a:r>
            <a:endParaRPr lang="tr-TR" dirty="0"/>
          </a:p>
          <a:p>
            <a:pPr marL="594360" lvl="2" indent="0">
              <a:buNone/>
            </a:pPr>
            <a:r>
              <a:rPr lang="tr-TR" dirty="0" smtClean="0"/>
              <a:t>C) Antalya</a:t>
            </a:r>
            <a:endParaRPr lang="tr-TR" dirty="0"/>
          </a:p>
          <a:p>
            <a:pPr marL="594360" lvl="2" indent="0">
              <a:buNone/>
            </a:pPr>
            <a:r>
              <a:rPr lang="tr-TR" dirty="0" smtClean="0"/>
              <a:t>D) Hatay</a:t>
            </a:r>
            <a:endParaRPr lang="tr-TR" dirty="0"/>
          </a:p>
          <a:p>
            <a:pPr marL="0" indent="0" fontAlgn="base"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1. SORUNUN CEVABI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/>
          </a:p>
          <a:p>
            <a:pPr algn="ctr">
              <a:buNone/>
            </a:pPr>
            <a:r>
              <a:rPr lang="tr-TR" dirty="0" smtClean="0"/>
              <a:t>B) 12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13.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endParaRPr lang="tr-TR" sz="3200" dirty="0"/>
          </a:p>
          <a:p>
            <a:pPr marL="274320" lvl="2" indent="-274320" algn="ctr">
              <a:buClr>
                <a:schemeClr val="accent1"/>
              </a:buClr>
              <a:buSzPct val="85000"/>
              <a:buNone/>
            </a:pPr>
            <a:r>
              <a:rPr lang="tr-TR" dirty="0"/>
              <a:t>B</a:t>
            </a:r>
            <a:r>
              <a:rPr lang="tr-TR" dirty="0" smtClean="0"/>
              <a:t>) Mersin</a:t>
            </a:r>
            <a:endParaRPr lang="tr-TR" dirty="0"/>
          </a:p>
          <a:p>
            <a:pPr algn="ctr">
              <a:buNone/>
            </a:pPr>
            <a:endParaRPr lang="tr-TR" sz="2800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6000" b="1" dirty="0" smtClean="0"/>
              <a:t>14. SORU </a:t>
            </a:r>
          </a:p>
          <a:p>
            <a:pPr algn="ctr">
              <a:buNone/>
            </a:pP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val="381366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14. SORU 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Türk yönetmen Nuri Bilge Ceylan’ın 61'inci Uluslararası Cannes Film Festivalinde en iyi yönetmen ödülüne layık görülen, bir aile trajedisini konu alan filmi aşağıdakilerden hangisidir? 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A</a:t>
            </a:r>
            <a:r>
              <a:rPr lang="tr-TR" dirty="0" smtClean="0"/>
              <a:t>) Mayıs Sıkıntısı      </a:t>
            </a:r>
          </a:p>
          <a:p>
            <a:pPr marL="0" indent="0">
              <a:buNone/>
            </a:pPr>
            <a:r>
              <a:rPr lang="tr-TR" dirty="0" smtClean="0"/>
              <a:t>B</a:t>
            </a:r>
            <a:r>
              <a:rPr lang="tr-TR" dirty="0"/>
              <a:t>) </a:t>
            </a:r>
            <a:r>
              <a:rPr lang="tr-TR" dirty="0" smtClean="0"/>
              <a:t>Bir </a:t>
            </a:r>
            <a:r>
              <a:rPr lang="tr-TR" dirty="0"/>
              <a:t>Zamanlar </a:t>
            </a:r>
            <a:r>
              <a:rPr lang="tr-TR" dirty="0" smtClean="0"/>
              <a:t>Anadolu'da      </a:t>
            </a:r>
          </a:p>
          <a:p>
            <a:pPr marL="0" indent="0">
              <a:buNone/>
            </a:pPr>
            <a:r>
              <a:rPr lang="tr-TR" dirty="0" smtClean="0"/>
              <a:t>C</a:t>
            </a:r>
            <a:r>
              <a:rPr lang="tr-TR" dirty="0"/>
              <a:t>)</a:t>
            </a:r>
            <a:r>
              <a:rPr lang="tr-TR" i="1" dirty="0"/>
              <a:t> </a:t>
            </a:r>
            <a:r>
              <a:rPr lang="tr-TR" dirty="0" smtClean="0"/>
              <a:t>Kasaba                   </a:t>
            </a:r>
          </a:p>
          <a:p>
            <a:pPr marL="0" indent="0">
              <a:buNone/>
            </a:pPr>
            <a:r>
              <a:rPr lang="tr-TR" dirty="0" smtClean="0"/>
              <a:t>D) Üç </a:t>
            </a:r>
            <a:r>
              <a:rPr lang="tr-TR" dirty="0"/>
              <a:t>Maymun  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37859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14.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3200" dirty="0" smtClean="0"/>
              <a:t>D) Üç </a:t>
            </a:r>
            <a:r>
              <a:rPr lang="tr-TR" sz="3200" dirty="0"/>
              <a:t>Maymun</a:t>
            </a:r>
            <a:endParaRPr lang="tr-TR" sz="3200" b="1" dirty="0"/>
          </a:p>
          <a:p>
            <a:pPr marL="0" indent="0" algn="ctr">
              <a:buNone/>
            </a:pPr>
            <a:endParaRPr lang="tr-TR" sz="3200" dirty="0" smtClean="0"/>
          </a:p>
          <a:p>
            <a:pPr>
              <a:buNone/>
            </a:pPr>
            <a:endParaRPr lang="tr-TR" sz="3200" dirty="0" smtClean="0"/>
          </a:p>
          <a:p>
            <a:pPr algn="ctr">
              <a:buNone/>
            </a:pPr>
            <a:endParaRPr lang="tr-T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2613760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6000" b="1" dirty="0" smtClean="0"/>
              <a:t>15. SORU </a:t>
            </a:r>
          </a:p>
          <a:p>
            <a:pPr algn="ctr">
              <a:buNone/>
            </a:pP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val="269021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15. SORU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268760"/>
            <a:ext cx="6711654" cy="4195481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tr-TR" dirty="0" smtClean="0">
                <a:ea typeface="Calibri" panose="020F0502020204030204" pitchFamily="34" charset="0"/>
              </a:rPr>
              <a:t>Türkiye </a:t>
            </a:r>
            <a:r>
              <a:rPr lang="tr-TR" dirty="0" err="1">
                <a:ea typeface="Calibri" panose="020F0502020204030204" pitchFamily="34" charset="0"/>
              </a:rPr>
              <a:t>nin</a:t>
            </a:r>
            <a:r>
              <a:rPr lang="tr-TR" dirty="0">
                <a:ea typeface="Calibri" panose="020F0502020204030204" pitchFamily="34" charset="0"/>
              </a:rPr>
              <a:t> ilk kadın valisi kimdir?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dirty="0" smtClean="0">
                <a:ea typeface="Calibri" panose="020F0502020204030204" pitchFamily="34" charset="0"/>
              </a:rPr>
              <a:t>A) Lale </a:t>
            </a:r>
            <a:r>
              <a:rPr lang="tr-TR" dirty="0">
                <a:ea typeface="Calibri" panose="020F0502020204030204" pitchFamily="34" charset="0"/>
              </a:rPr>
              <a:t>AYTAMAN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dirty="0" smtClean="0">
                <a:ea typeface="Calibri" panose="020F0502020204030204" pitchFamily="34" charset="0"/>
              </a:rPr>
              <a:t>B) Leyla </a:t>
            </a:r>
            <a:r>
              <a:rPr lang="tr-TR" dirty="0">
                <a:ea typeface="Calibri" panose="020F0502020204030204" pitchFamily="34" charset="0"/>
              </a:rPr>
              <a:t>ATAKAN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dirty="0" smtClean="0">
                <a:ea typeface="Calibri" panose="020F0502020204030204" pitchFamily="34" charset="0"/>
              </a:rPr>
              <a:t>C) Tansu </a:t>
            </a:r>
            <a:r>
              <a:rPr lang="tr-TR" dirty="0">
                <a:ea typeface="Calibri" panose="020F0502020204030204" pitchFamily="34" charset="0"/>
              </a:rPr>
              <a:t>ÇİLLER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dirty="0" smtClean="0">
                <a:ea typeface="Calibri" panose="020F0502020204030204" pitchFamily="34" charset="0"/>
              </a:rPr>
              <a:t>D) Afife JALE</a:t>
            </a:r>
            <a:endParaRPr lang="tr-TR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01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15. SORU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>
                <a:ea typeface="Calibri" panose="020F0502020204030204" pitchFamily="34" charset="0"/>
              </a:rPr>
              <a:t> </a:t>
            </a:r>
            <a:r>
              <a:rPr lang="tr-TR" sz="2800" dirty="0" smtClean="0">
                <a:ea typeface="Calibri" panose="020F0502020204030204" pitchFamily="34" charset="0"/>
              </a:rPr>
              <a:t>              </a:t>
            </a:r>
            <a:r>
              <a:rPr lang="tr-TR" sz="3500" dirty="0" smtClean="0">
                <a:ea typeface="Calibri" panose="020F0502020204030204" pitchFamily="34" charset="0"/>
              </a:rPr>
              <a:t>B) </a:t>
            </a:r>
            <a:r>
              <a:rPr lang="tr-TR" sz="3600" dirty="0">
                <a:ea typeface="Calibri" panose="020F0502020204030204" pitchFamily="34" charset="0"/>
              </a:rPr>
              <a:t>Lale AYTAMAN</a:t>
            </a:r>
          </a:p>
        </p:txBody>
      </p:sp>
    </p:spTree>
    <p:extLst>
      <p:ext uri="{BB962C8B-B14F-4D97-AF65-F5344CB8AC3E}">
        <p14:creationId xmlns:p14="http://schemas.microsoft.com/office/powerpoint/2010/main" val="313148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6000" b="1" dirty="0" smtClean="0"/>
              <a:t>16. SORU </a:t>
            </a:r>
          </a:p>
          <a:p>
            <a:pPr algn="ctr">
              <a:buNone/>
            </a:pP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val="299058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16. SORU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52983"/>
            <a:ext cx="8496944" cy="5228345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800" dirty="0">
                <a:ea typeface="Calibri" panose="020F0502020204030204" pitchFamily="34" charset="0"/>
              </a:rPr>
              <a:t>Başrolünde Müşfik KENTERİN oynadığı 1965 yapımı Türk yönetmen Metin ERKSAN tarafından çekilen Kült film aşağıdakilerden hangisidir?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A) Yıldızlar</a:t>
            </a:r>
            <a:endParaRPr lang="tr-TR" sz="2800" dirty="0">
              <a:ea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B) Emek</a:t>
            </a:r>
            <a:endParaRPr lang="tr-TR" sz="2800" dirty="0">
              <a:ea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C) Sevmek </a:t>
            </a:r>
            <a:r>
              <a:rPr lang="tr-TR" sz="2800" dirty="0">
                <a:ea typeface="Calibri" panose="020F0502020204030204" pitchFamily="34" charset="0"/>
              </a:rPr>
              <a:t>zamanı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D) Varoluş</a:t>
            </a:r>
            <a:endParaRPr lang="tr-TR" sz="2800" dirty="0">
              <a:ea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2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5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16.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3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tr-TR" sz="3500" dirty="0" smtClean="0">
                <a:ea typeface="Calibri" panose="020F0502020204030204" pitchFamily="34" charset="0"/>
              </a:rPr>
              <a:t>C) Sevmek </a:t>
            </a:r>
            <a:r>
              <a:rPr lang="tr-TR" sz="3500" dirty="0">
                <a:ea typeface="Calibri" panose="020F0502020204030204" pitchFamily="34" charset="0"/>
              </a:rPr>
              <a:t>zamanı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87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sz="6000" dirty="0"/>
              <a:t>2.</a:t>
            </a:r>
            <a:r>
              <a:rPr lang="tr-TR" sz="6000" b="1" dirty="0"/>
              <a:t> SORU </a:t>
            </a:r>
            <a:br>
              <a:rPr lang="tr-TR" sz="6000" b="1" dirty="0"/>
            </a:br>
            <a:endParaRPr lang="tr-TR" sz="6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6000" b="1" dirty="0" smtClean="0"/>
              <a:t>17. SORU </a:t>
            </a:r>
          </a:p>
          <a:p>
            <a:pPr algn="ctr">
              <a:buNone/>
            </a:pP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val="214410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17. SORU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8070" y="1340768"/>
            <a:ext cx="8136788" cy="4195481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800" dirty="0" smtClean="0">
                <a:ea typeface="Calibri" panose="020F0502020204030204" pitchFamily="34" charset="0"/>
              </a:rPr>
              <a:t>Türkiye </a:t>
            </a:r>
            <a:r>
              <a:rPr lang="tr-TR" sz="2800" dirty="0" err="1">
                <a:ea typeface="Calibri" panose="020F0502020204030204" pitchFamily="34" charset="0"/>
              </a:rPr>
              <a:t>nin</a:t>
            </a:r>
            <a:r>
              <a:rPr lang="tr-TR" sz="2800" dirty="0">
                <a:ea typeface="Calibri" panose="020F0502020204030204" pitchFamily="34" charset="0"/>
              </a:rPr>
              <a:t> ilk kadın belediye başkanı kimdir?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A) Lale </a:t>
            </a:r>
            <a:r>
              <a:rPr lang="tr-TR" sz="2800" dirty="0">
                <a:ea typeface="Calibri" panose="020F0502020204030204" pitchFamily="34" charset="0"/>
              </a:rPr>
              <a:t>AYTAMAN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B) Leyla </a:t>
            </a:r>
            <a:r>
              <a:rPr lang="tr-TR" sz="2800" dirty="0">
                <a:ea typeface="Calibri" panose="020F0502020204030204" pitchFamily="34" charset="0"/>
              </a:rPr>
              <a:t>ATAKAN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C) Tansu </a:t>
            </a:r>
            <a:r>
              <a:rPr lang="tr-TR" sz="2800" dirty="0">
                <a:ea typeface="Calibri" panose="020F0502020204030204" pitchFamily="34" charset="0"/>
              </a:rPr>
              <a:t>ÇİLLER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D) Afife JALE</a:t>
            </a:r>
            <a:endParaRPr lang="tr-TR" sz="28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831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17.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3500" dirty="0" smtClean="0">
                <a:ea typeface="Calibri" panose="020F0502020204030204" pitchFamily="34" charset="0"/>
              </a:rPr>
              <a:t>A) Lale AYTAMAN</a:t>
            </a:r>
            <a:endParaRPr lang="tr-TR" sz="35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59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6000" b="1" dirty="0" smtClean="0"/>
              <a:t>18. SORU </a:t>
            </a:r>
          </a:p>
          <a:p>
            <a:pPr algn="ctr">
              <a:buNone/>
            </a:pP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val="170831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744034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18. SORU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186" y="1485639"/>
            <a:ext cx="8119738" cy="3959585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800" dirty="0" smtClean="0">
                <a:ea typeface="Calibri" panose="020F0502020204030204" pitchFamily="34" charset="0"/>
              </a:rPr>
              <a:t>Dünyanın </a:t>
            </a:r>
            <a:r>
              <a:rPr lang="tr-TR" sz="2800" dirty="0">
                <a:ea typeface="Calibri" panose="020F0502020204030204" pitchFamily="34" charset="0"/>
              </a:rPr>
              <a:t>ilk kadın savaş pilotu kimdir?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/>
              <a:t>A) </a:t>
            </a:r>
            <a:r>
              <a:rPr lang="tr-TR" sz="2800" dirty="0" err="1" smtClean="0"/>
              <a:t>Marlene</a:t>
            </a:r>
            <a:r>
              <a:rPr lang="tr-TR" sz="2800" dirty="0" smtClean="0"/>
              <a:t> </a:t>
            </a:r>
            <a:r>
              <a:rPr lang="tr-TR" sz="2800" dirty="0" err="1" smtClean="0"/>
              <a:t>Dietrich</a:t>
            </a:r>
            <a:endParaRPr lang="tr-TR" sz="2800" dirty="0" smtClean="0"/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B) </a:t>
            </a:r>
            <a:r>
              <a:rPr lang="tr-TR" sz="2800" dirty="0" err="1" smtClean="0">
                <a:ea typeface="Calibri" panose="020F0502020204030204" pitchFamily="34" charset="0"/>
              </a:rPr>
              <a:t>Rebekah</a:t>
            </a:r>
            <a:r>
              <a:rPr lang="tr-TR" sz="2800" dirty="0" smtClean="0">
                <a:ea typeface="Calibri" panose="020F0502020204030204" pitchFamily="34" charset="0"/>
              </a:rPr>
              <a:t> Del RİO</a:t>
            </a:r>
            <a:endParaRPr lang="tr-TR" sz="2800" dirty="0">
              <a:ea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>
                <a:ea typeface="Calibri" panose="020F0502020204030204" pitchFamily="34" charset="0"/>
              </a:rPr>
              <a:t>C) Sabiha GÖKÇEN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None/>
            </a:pPr>
            <a:r>
              <a:rPr lang="tr-TR" sz="2800" dirty="0" smtClean="0"/>
              <a:t>D) </a:t>
            </a:r>
            <a:r>
              <a:rPr lang="tr-TR" sz="2800" dirty="0" err="1" smtClean="0"/>
              <a:t>Lana</a:t>
            </a:r>
            <a:r>
              <a:rPr lang="tr-TR" sz="2800" dirty="0" smtClean="0"/>
              <a:t> </a:t>
            </a:r>
            <a:r>
              <a:rPr lang="tr-TR" sz="2800" dirty="0"/>
              <a:t>Del </a:t>
            </a:r>
            <a:r>
              <a:rPr lang="tr-TR" sz="2800" dirty="0" smtClean="0"/>
              <a:t>Rey</a:t>
            </a:r>
            <a:endParaRPr lang="tr-TR" sz="2800" dirty="0" smtClean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56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18.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3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3500" dirty="0" smtClean="0">
                <a:ea typeface="Calibri" panose="020F0502020204030204" pitchFamily="34" charset="0"/>
              </a:rPr>
              <a:t>                 C) Sabiha GÖKÇEN</a:t>
            </a:r>
            <a:endParaRPr lang="tr-TR" sz="35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6000" b="1" dirty="0" smtClean="0"/>
              <a:t>19. SORU </a:t>
            </a:r>
          </a:p>
          <a:p>
            <a:pPr algn="ctr">
              <a:buNone/>
            </a:pP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val="122147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19. SORU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700808"/>
            <a:ext cx="8424936" cy="419548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dirty="0" smtClean="0">
                <a:ea typeface="Calibri" panose="020F0502020204030204" pitchFamily="34" charset="0"/>
              </a:rPr>
              <a:t>İlk </a:t>
            </a:r>
            <a:r>
              <a:rPr lang="tr-TR" dirty="0">
                <a:ea typeface="Calibri" panose="020F0502020204030204" pitchFamily="34" charset="0"/>
              </a:rPr>
              <a:t>Türk kadın tiyatro sanatçısı kimdir?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Tx/>
              <a:buNone/>
            </a:pPr>
            <a:r>
              <a:rPr lang="tr-TR" dirty="0" smtClean="0">
                <a:ea typeface="Calibri" panose="020F0502020204030204" pitchFamily="34" charset="0"/>
              </a:rPr>
              <a:t>A) Halide </a:t>
            </a:r>
            <a:r>
              <a:rPr lang="tr-TR" dirty="0">
                <a:ea typeface="Calibri" panose="020F0502020204030204" pitchFamily="34" charset="0"/>
              </a:rPr>
              <a:t>Edip </a:t>
            </a:r>
            <a:r>
              <a:rPr lang="tr-TR" dirty="0" smtClean="0">
                <a:ea typeface="Calibri" panose="020F0502020204030204" pitchFamily="34" charset="0"/>
              </a:rPr>
              <a:t>ADIVAR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Tx/>
              <a:buNone/>
            </a:pPr>
            <a:r>
              <a:rPr lang="tr-TR" dirty="0" smtClean="0">
                <a:ea typeface="Calibri" panose="020F0502020204030204" pitchFamily="34" charset="0"/>
              </a:rPr>
              <a:t>B) Müzeyyen </a:t>
            </a:r>
            <a:r>
              <a:rPr lang="tr-TR" dirty="0">
                <a:ea typeface="Calibri" panose="020F0502020204030204" pitchFamily="34" charset="0"/>
              </a:rPr>
              <a:t>SENAR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Tx/>
              <a:buNone/>
            </a:pPr>
            <a:r>
              <a:rPr lang="tr-TR" dirty="0" smtClean="0">
                <a:ea typeface="Calibri" panose="020F0502020204030204" pitchFamily="34" charset="0"/>
              </a:rPr>
              <a:t>C) Celile </a:t>
            </a:r>
            <a:r>
              <a:rPr lang="tr-TR" dirty="0">
                <a:ea typeface="Calibri" panose="020F0502020204030204" pitchFamily="34" charset="0"/>
              </a:rPr>
              <a:t>Hanım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ClrTx/>
              <a:buNone/>
            </a:pPr>
            <a:r>
              <a:rPr lang="tr-TR" dirty="0" smtClean="0">
                <a:ea typeface="Calibri" panose="020F0502020204030204" pitchFamily="34" charset="0"/>
              </a:rPr>
              <a:t>D) Afife JALE</a:t>
            </a:r>
            <a:endParaRPr lang="tr-TR" b="1" dirty="0" smtClean="0"/>
          </a:p>
          <a:p>
            <a:pPr algn="ctr">
              <a:buNone/>
            </a:pPr>
            <a:endParaRPr lang="tr-TR" sz="3200" b="1" dirty="0" smtClean="0"/>
          </a:p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39155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19.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35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35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tr-TR" sz="3500" dirty="0" smtClean="0">
                <a:ea typeface="Calibri" panose="020F0502020204030204" pitchFamily="34" charset="0"/>
              </a:rPr>
              <a:t>D) Afife JALE</a:t>
            </a:r>
            <a:endParaRPr lang="tr-TR" sz="3500" b="1" dirty="0" smtClean="0"/>
          </a:p>
          <a:p>
            <a:pPr algn="ctr">
              <a:buNone/>
            </a:pPr>
            <a:endParaRPr lang="tr-TR" sz="3200" b="1" dirty="0" smtClean="0"/>
          </a:p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83579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6000" b="1" dirty="0" smtClean="0"/>
              <a:t>20. SORU </a:t>
            </a:r>
          </a:p>
          <a:p>
            <a:pPr algn="ctr">
              <a:buNone/>
            </a:pP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val="85089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2.</a:t>
            </a:r>
            <a:r>
              <a:rPr lang="tr-TR" b="1" dirty="0" smtClean="0">
                <a:solidFill>
                  <a:schemeClr val="tx1"/>
                </a:solidFill>
              </a:rPr>
              <a:t>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8292" y="836712"/>
            <a:ext cx="8527860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smtClean="0"/>
              <a:t>Oğlunun </a:t>
            </a:r>
            <a:r>
              <a:rPr lang="tr-TR" dirty="0"/>
              <a:t>başındaki elmayı okla vuran efsanevi kahraman kimdir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</a:t>
            </a:r>
            <a:r>
              <a:rPr lang="tr-TR" dirty="0"/>
              <a:t>) William </a:t>
            </a:r>
            <a:r>
              <a:rPr lang="tr-TR" dirty="0" err="1" smtClean="0"/>
              <a:t>Tell</a:t>
            </a:r>
            <a:r>
              <a:rPr lang="tr-TR" dirty="0" smtClean="0"/>
              <a:t>	                      B) </a:t>
            </a:r>
            <a:r>
              <a:rPr lang="tr-TR" dirty="0" err="1" smtClean="0"/>
              <a:t>Apollon</a:t>
            </a: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C) </a:t>
            </a:r>
            <a:r>
              <a:rPr lang="tr-TR" dirty="0" err="1" smtClean="0"/>
              <a:t>Robin</a:t>
            </a:r>
            <a:r>
              <a:rPr lang="tr-TR" dirty="0" smtClean="0"/>
              <a:t> </a:t>
            </a:r>
            <a:r>
              <a:rPr lang="tr-TR" dirty="0" err="1"/>
              <a:t>Hood</a:t>
            </a:r>
            <a:r>
              <a:rPr lang="tr-TR" dirty="0"/>
              <a:t>	     </a:t>
            </a:r>
            <a:r>
              <a:rPr lang="tr-TR" dirty="0" smtClean="0"/>
              <a:t>                 D) Akhilleus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20. SORU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052736"/>
            <a:ext cx="8352928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Erzurum Atatürk Üniversitesinde görev </a:t>
            </a:r>
            <a:r>
              <a:rPr lang="tr-TR" dirty="0" smtClean="0"/>
              <a:t>yapan,</a:t>
            </a:r>
          </a:p>
          <a:p>
            <a:pPr>
              <a:buNone/>
            </a:pPr>
            <a:r>
              <a:rPr lang="tr-TR" dirty="0" smtClean="0"/>
              <a:t>Dünya Felsefe </a:t>
            </a:r>
            <a:r>
              <a:rPr lang="tr-TR" dirty="0"/>
              <a:t>derneği başkanı ilk Türk </a:t>
            </a:r>
            <a:r>
              <a:rPr lang="tr-TR" dirty="0" smtClean="0"/>
              <a:t>kadın</a:t>
            </a:r>
          </a:p>
          <a:p>
            <a:pPr>
              <a:buNone/>
            </a:pPr>
            <a:r>
              <a:rPr lang="tr-TR" dirty="0" smtClean="0"/>
              <a:t>felsefe </a:t>
            </a:r>
            <a:r>
              <a:rPr lang="tr-TR" dirty="0"/>
              <a:t>profesörü kimdir? </a:t>
            </a:r>
            <a:endParaRPr lang="tr-TR" dirty="0" smtClean="0"/>
          </a:p>
          <a:p>
            <a:pPr>
              <a:buNone/>
            </a:pPr>
            <a:endParaRPr lang="tr-TR" dirty="0"/>
          </a:p>
          <a:p>
            <a:pPr marL="0" indent="0">
              <a:buClr>
                <a:schemeClr val="tx1"/>
              </a:buClr>
              <a:buNone/>
            </a:pPr>
            <a:r>
              <a:rPr lang="tr-TR" dirty="0" smtClean="0"/>
              <a:t>A) Bedia </a:t>
            </a:r>
            <a:r>
              <a:rPr lang="tr-TR" dirty="0"/>
              <a:t>Akarsu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tr-TR" dirty="0" smtClean="0"/>
              <a:t>B) Bilge </a:t>
            </a:r>
            <a:r>
              <a:rPr lang="tr-TR" dirty="0"/>
              <a:t>Karasu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tr-TR" dirty="0" smtClean="0"/>
              <a:t>C) </a:t>
            </a:r>
            <a:r>
              <a:rPr lang="tr-TR" dirty="0" err="1" smtClean="0"/>
              <a:t>İoanna</a:t>
            </a:r>
            <a:r>
              <a:rPr lang="tr-TR" dirty="0" smtClean="0"/>
              <a:t> </a:t>
            </a:r>
            <a:r>
              <a:rPr lang="tr-TR" dirty="0" err="1"/>
              <a:t>Kuçuradi</a:t>
            </a:r>
            <a:endParaRPr lang="tr-TR" dirty="0"/>
          </a:p>
          <a:p>
            <a:pPr marL="0" indent="0">
              <a:buClr>
                <a:schemeClr val="tx1"/>
              </a:buClr>
              <a:buNone/>
            </a:pPr>
            <a:r>
              <a:rPr lang="tr-TR" dirty="0" smtClean="0"/>
              <a:t>D) Fatma </a:t>
            </a:r>
            <a:r>
              <a:rPr lang="tr-TR" dirty="0" err="1" smtClean="0"/>
              <a:t>Barbarosoğlu</a:t>
            </a:r>
            <a:endParaRPr lang="tr-TR" b="1" dirty="0" smtClean="0"/>
          </a:p>
          <a:p>
            <a:pPr algn="ctr">
              <a:buNone/>
            </a:pPr>
            <a:endParaRPr lang="tr-TR" sz="3200" b="1" dirty="0" smtClean="0"/>
          </a:p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09122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20.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endParaRPr lang="tr-TR" dirty="0" smtClean="0"/>
          </a:p>
          <a:p>
            <a:pPr marL="0" indent="0">
              <a:buClr>
                <a:schemeClr val="tx1"/>
              </a:buClr>
              <a:buNone/>
            </a:pPr>
            <a:r>
              <a:rPr lang="tr-TR" sz="3500" dirty="0"/>
              <a:t> </a:t>
            </a:r>
            <a:r>
              <a:rPr lang="tr-TR" sz="3500" dirty="0" smtClean="0"/>
              <a:t>            C) </a:t>
            </a:r>
            <a:r>
              <a:rPr lang="tr-TR" sz="3500" dirty="0" err="1" smtClean="0"/>
              <a:t>İoanna</a:t>
            </a:r>
            <a:r>
              <a:rPr lang="tr-TR" sz="3500" dirty="0" smtClean="0"/>
              <a:t> </a:t>
            </a:r>
            <a:r>
              <a:rPr lang="tr-TR" sz="3500" dirty="0" err="1" smtClean="0"/>
              <a:t>Kuçuradi</a:t>
            </a:r>
            <a:endParaRPr lang="tr-TR" sz="3500" b="1" dirty="0" smtClean="0"/>
          </a:p>
          <a:p>
            <a:pPr algn="ctr">
              <a:buNone/>
            </a:pPr>
            <a:endParaRPr lang="tr-TR" sz="3200" b="1" dirty="0" smtClean="0"/>
          </a:p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4590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b="1" dirty="0" smtClean="0"/>
          </a:p>
          <a:p>
            <a:pPr algn="ctr">
              <a:buNone/>
            </a:pPr>
            <a:r>
              <a:rPr lang="tr-TR" sz="4800" b="1" dirty="0" smtClean="0"/>
              <a:t>YEDEK SORULAR</a:t>
            </a:r>
          </a:p>
          <a:p>
            <a:pPr algn="ctr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55790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b="1" dirty="0" smtClean="0"/>
          </a:p>
          <a:p>
            <a:pPr algn="ctr">
              <a:buNone/>
            </a:pPr>
            <a:r>
              <a:rPr lang="tr-TR" sz="6000" b="1" dirty="0" smtClean="0"/>
              <a:t>21. SORU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21. SORU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908720"/>
            <a:ext cx="8568952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Sahneye </a:t>
            </a:r>
            <a:r>
              <a:rPr lang="tr-TR" dirty="0"/>
              <a:t>yeni konan tiyatro oyununun ilk gösterimine ne denir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A) Suare      </a:t>
            </a:r>
          </a:p>
          <a:p>
            <a:pPr marL="0" indent="0">
              <a:buNone/>
            </a:pPr>
            <a:r>
              <a:rPr lang="tr-TR" dirty="0" smtClean="0"/>
              <a:t>B) Gala</a:t>
            </a: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C) Matine      </a:t>
            </a:r>
          </a:p>
          <a:p>
            <a:pPr marL="0" indent="0">
              <a:buNone/>
            </a:pPr>
            <a:r>
              <a:rPr lang="tr-TR" dirty="0" smtClean="0"/>
              <a:t>D</a:t>
            </a:r>
            <a:r>
              <a:rPr lang="tr-TR" dirty="0"/>
              <a:t>) Prömiyer</a:t>
            </a:r>
            <a:endParaRPr lang="tr-TR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21.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D</a:t>
            </a:r>
            <a:r>
              <a:rPr lang="tr-TR" dirty="0"/>
              <a:t>) Prömiyer</a:t>
            </a:r>
            <a:endParaRPr lang="tr-TR" b="1" dirty="0"/>
          </a:p>
          <a:p>
            <a:pPr algn="ctr">
              <a:buNone/>
            </a:pPr>
            <a:endParaRPr lang="tr-TR" b="1" dirty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dirty="0" smtClean="0"/>
          </a:p>
          <a:p>
            <a:pPr algn="ctr">
              <a:buNone/>
            </a:pPr>
            <a:r>
              <a:rPr lang="tr-TR" sz="6000" b="1" dirty="0" smtClean="0"/>
              <a:t>22. SORU</a:t>
            </a:r>
            <a:r>
              <a:rPr lang="tr-TR" sz="6000" b="1" dirty="0"/>
              <a:t/>
            </a:r>
            <a:br>
              <a:rPr lang="tr-TR" sz="6000" b="1" dirty="0"/>
            </a:br>
            <a:endParaRPr lang="tr-TR" sz="6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22. SORU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5238" y="836712"/>
            <a:ext cx="8510914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 smtClean="0"/>
              <a:t>Aniden </a:t>
            </a:r>
            <a:r>
              <a:rPr lang="tr-TR" dirty="0"/>
              <a:t>son hızla koşmaya ne denir?</a:t>
            </a:r>
          </a:p>
          <a:p>
            <a:pPr marL="0" indent="0">
              <a:buNone/>
            </a:pPr>
            <a:r>
              <a:rPr lang="tr-TR" dirty="0" smtClean="0"/>
              <a:t>A</a:t>
            </a:r>
            <a:r>
              <a:rPr lang="tr-TR" dirty="0"/>
              <a:t>) </a:t>
            </a:r>
            <a:r>
              <a:rPr lang="tr-TR" dirty="0" smtClean="0"/>
              <a:t>Atak     B</a:t>
            </a:r>
            <a:r>
              <a:rPr lang="tr-TR" dirty="0"/>
              <a:t>) </a:t>
            </a:r>
            <a:r>
              <a:rPr lang="tr-TR" dirty="0" smtClean="0"/>
              <a:t>Depar     C</a:t>
            </a:r>
            <a:r>
              <a:rPr lang="tr-TR" dirty="0"/>
              <a:t>) </a:t>
            </a:r>
            <a:r>
              <a:rPr lang="tr-TR" dirty="0" smtClean="0"/>
              <a:t>Efor     D</a:t>
            </a:r>
            <a:r>
              <a:rPr lang="tr-TR" dirty="0"/>
              <a:t>) Maraton</a:t>
            </a:r>
          </a:p>
          <a:p>
            <a:endParaRPr lang="tr-TR" dirty="0"/>
          </a:p>
          <a:p>
            <a:pPr>
              <a:buNone/>
            </a:pPr>
            <a:endParaRPr lang="tr-TR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22.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dirty="0" smtClean="0"/>
              <a:t>B</a:t>
            </a:r>
            <a:r>
              <a:rPr lang="tr-TR" dirty="0"/>
              <a:t>) Depar</a:t>
            </a:r>
            <a:endParaRPr lang="tr-TR" dirty="0" smtClean="0"/>
          </a:p>
          <a:p>
            <a:pPr algn="ctr">
              <a:buNone/>
            </a:pPr>
            <a:endParaRPr lang="tr-TR" sz="32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dirty="0" smtClean="0"/>
          </a:p>
          <a:p>
            <a:pPr algn="ctr">
              <a:buNone/>
            </a:pPr>
            <a:r>
              <a:rPr lang="tr-TR" sz="6000" b="1" dirty="0" smtClean="0"/>
              <a:t>23. SORU</a:t>
            </a:r>
            <a:r>
              <a:rPr lang="tr-TR" sz="6000" b="1" dirty="0"/>
              <a:t/>
            </a:r>
            <a:br>
              <a:rPr lang="tr-TR" sz="6000" b="1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72517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2. SORUNUN CEVABI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A</a:t>
            </a:r>
            <a:r>
              <a:rPr lang="tr-TR" dirty="0"/>
              <a:t>) William </a:t>
            </a:r>
            <a:r>
              <a:rPr lang="tr-TR" dirty="0" err="1"/>
              <a:t>Tell</a:t>
            </a:r>
            <a:endParaRPr lang="tr-TR" dirty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23. SORU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836712"/>
            <a:ext cx="8496944" cy="41954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/>
              <a:t>Lüle taşı aşağıdakilerden hangi ilimizden çıkartılmaktadır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A) Erzurum   </a:t>
            </a:r>
          </a:p>
          <a:p>
            <a:pPr marL="0" indent="0">
              <a:buNone/>
            </a:pPr>
            <a:r>
              <a:rPr lang="tr-TR" dirty="0" smtClean="0"/>
              <a:t>B</a:t>
            </a:r>
            <a:r>
              <a:rPr lang="tr-TR" dirty="0"/>
              <a:t>) </a:t>
            </a:r>
            <a:r>
              <a:rPr lang="tr-TR" dirty="0" smtClean="0"/>
              <a:t>Afyon     </a:t>
            </a:r>
          </a:p>
          <a:p>
            <a:pPr marL="0" indent="0">
              <a:buNone/>
            </a:pPr>
            <a:r>
              <a:rPr lang="tr-TR" dirty="0" smtClean="0"/>
              <a:t>C</a:t>
            </a:r>
            <a:r>
              <a:rPr lang="tr-TR" dirty="0"/>
              <a:t>) </a:t>
            </a:r>
            <a:r>
              <a:rPr lang="tr-TR" dirty="0" smtClean="0"/>
              <a:t>Sivas    </a:t>
            </a:r>
          </a:p>
          <a:p>
            <a:pPr marL="0" indent="0">
              <a:buNone/>
            </a:pPr>
            <a:r>
              <a:rPr lang="tr-TR" dirty="0" smtClean="0"/>
              <a:t>D</a:t>
            </a:r>
            <a:r>
              <a:rPr lang="tr-TR" dirty="0"/>
              <a:t>) Eskişehir</a:t>
            </a:r>
          </a:p>
          <a:p>
            <a:endParaRPr lang="tr-TR" dirty="0"/>
          </a:p>
          <a:p>
            <a:pPr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419985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23.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3200" dirty="0" smtClean="0"/>
              <a:t>D</a:t>
            </a:r>
            <a:r>
              <a:rPr lang="tr-TR" sz="3200" dirty="0"/>
              <a:t>) Eskişehir</a:t>
            </a:r>
          </a:p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792802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dirty="0" smtClean="0"/>
          </a:p>
          <a:p>
            <a:pPr algn="ctr">
              <a:buNone/>
            </a:pPr>
            <a:r>
              <a:rPr lang="tr-TR" sz="6000" b="1" dirty="0" smtClean="0"/>
              <a:t>24. SORU</a:t>
            </a:r>
            <a:r>
              <a:rPr lang="tr-TR" sz="6000" b="1" dirty="0"/>
              <a:t/>
            </a:r>
            <a:br>
              <a:rPr lang="tr-TR" sz="6000" b="1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64625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24. SORU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496944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Masallarda adı geçen hayal ürünü kuşun adı nedir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A) Peri     </a:t>
            </a:r>
          </a:p>
          <a:p>
            <a:pPr marL="0" indent="0">
              <a:buNone/>
            </a:pPr>
            <a:r>
              <a:rPr lang="tr-TR" dirty="0" smtClean="0"/>
              <a:t>B</a:t>
            </a:r>
            <a:r>
              <a:rPr lang="tr-TR" dirty="0"/>
              <a:t>) </a:t>
            </a:r>
            <a:r>
              <a:rPr lang="tr-TR" dirty="0" smtClean="0"/>
              <a:t>Anka     </a:t>
            </a:r>
          </a:p>
          <a:p>
            <a:pPr marL="0" indent="0">
              <a:buNone/>
            </a:pPr>
            <a:r>
              <a:rPr lang="tr-TR" dirty="0" smtClean="0"/>
              <a:t>C</a:t>
            </a:r>
            <a:r>
              <a:rPr lang="tr-TR" dirty="0"/>
              <a:t>) </a:t>
            </a:r>
            <a:r>
              <a:rPr lang="tr-TR" dirty="0" err="1" smtClean="0"/>
              <a:t>Hüdhüd</a:t>
            </a:r>
            <a:r>
              <a:rPr lang="tr-TR" dirty="0"/>
              <a:t> </a:t>
            </a:r>
            <a:r>
              <a:rPr lang="tr-TR" dirty="0" smtClean="0"/>
              <a:t>    </a:t>
            </a:r>
          </a:p>
          <a:p>
            <a:pPr marL="0" indent="0">
              <a:buNone/>
            </a:pPr>
            <a:r>
              <a:rPr lang="tr-TR" dirty="0" smtClean="0"/>
              <a:t>D</a:t>
            </a:r>
            <a:r>
              <a:rPr lang="tr-TR" dirty="0"/>
              <a:t>) Bülbül</a:t>
            </a:r>
          </a:p>
          <a:p>
            <a:pPr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42002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24.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3200" dirty="0" smtClean="0"/>
              <a:t>B</a:t>
            </a:r>
            <a:r>
              <a:rPr lang="tr-TR" sz="3200" dirty="0"/>
              <a:t>) Anka</a:t>
            </a:r>
            <a:endParaRPr lang="tr-TR" sz="3200" dirty="0" smtClean="0"/>
          </a:p>
          <a:p>
            <a:pPr algn="ctr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427532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b="1" dirty="0" smtClean="0"/>
          </a:p>
          <a:p>
            <a:pPr algn="ctr">
              <a:buNone/>
            </a:pPr>
            <a:r>
              <a:rPr lang="tr-TR" sz="6000" b="1" dirty="0" smtClean="0"/>
              <a:t>25. SORU</a:t>
            </a:r>
            <a:r>
              <a:rPr lang="tr-TR" sz="6000" b="1" dirty="0"/>
              <a:t/>
            </a:r>
            <a:br>
              <a:rPr lang="tr-TR" sz="6000" b="1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443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25. SORU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1752" y="1412776"/>
            <a:ext cx="8446712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Türkiye’nin </a:t>
            </a:r>
            <a:r>
              <a:rPr lang="tr-TR" dirty="0"/>
              <a:t>en uzun sınırı hangi </a:t>
            </a:r>
            <a:r>
              <a:rPr lang="tr-TR" dirty="0" smtClean="0"/>
              <a:t>ülke iledir?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A) İran</a:t>
            </a: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</a:t>
            </a:r>
            <a:r>
              <a:rPr lang="tr-TR" dirty="0"/>
              <a:t>) </a:t>
            </a:r>
            <a:r>
              <a:rPr lang="tr-TR" dirty="0" smtClean="0"/>
              <a:t>Irak    </a:t>
            </a:r>
          </a:p>
          <a:p>
            <a:pPr marL="0" indent="0">
              <a:buNone/>
            </a:pPr>
            <a:r>
              <a:rPr lang="tr-TR" dirty="0" smtClean="0"/>
              <a:t>C</a:t>
            </a:r>
            <a:r>
              <a:rPr lang="tr-TR" dirty="0"/>
              <a:t>) </a:t>
            </a:r>
            <a:r>
              <a:rPr lang="tr-TR" dirty="0" smtClean="0"/>
              <a:t>Suriye     </a:t>
            </a:r>
          </a:p>
          <a:p>
            <a:pPr marL="0" indent="0">
              <a:buNone/>
            </a:pPr>
            <a:r>
              <a:rPr lang="tr-TR" dirty="0" smtClean="0"/>
              <a:t>D</a:t>
            </a:r>
            <a:r>
              <a:rPr lang="tr-TR" dirty="0"/>
              <a:t>) Yunanistan</a:t>
            </a:r>
          </a:p>
          <a:p>
            <a:pPr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35356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25. SORUNUN CEVABI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dirty="0" smtClean="0"/>
              <a:t>C</a:t>
            </a:r>
            <a:r>
              <a:rPr lang="tr-TR" dirty="0"/>
              <a:t>) Suriye</a:t>
            </a:r>
            <a:endParaRPr lang="tr-TR" dirty="0" smtClean="0"/>
          </a:p>
          <a:p>
            <a:pPr algn="ctr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250093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56573" y="1556792"/>
            <a:ext cx="6711654" cy="4195481"/>
          </a:xfrm>
        </p:spPr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sz="6000" dirty="0"/>
              <a:t>3.</a:t>
            </a:r>
            <a:r>
              <a:rPr lang="tr-TR" sz="6000" b="1" dirty="0"/>
              <a:t> SORU </a:t>
            </a:r>
            <a:br>
              <a:rPr lang="tr-TR" sz="6000" b="1" dirty="0"/>
            </a:br>
            <a:endParaRPr lang="tr-TR" sz="6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3.</a:t>
            </a:r>
            <a:r>
              <a:rPr lang="tr-TR" b="1" dirty="0" smtClean="0">
                <a:solidFill>
                  <a:schemeClr val="tx1"/>
                </a:solidFill>
              </a:rPr>
              <a:t> SORU 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836712"/>
            <a:ext cx="8302696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“</a:t>
            </a:r>
            <a:r>
              <a:rPr lang="tr-TR" dirty="0"/>
              <a:t>Gülün Adı” ve “</a:t>
            </a:r>
            <a:r>
              <a:rPr lang="tr-TR" dirty="0" err="1"/>
              <a:t>Foucault’un</a:t>
            </a:r>
            <a:r>
              <a:rPr lang="tr-TR" dirty="0"/>
              <a:t> Sarkacı” adlı romanların yazarı kimdir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A) Umberto </a:t>
            </a:r>
            <a:r>
              <a:rPr lang="tr-TR" dirty="0" err="1"/>
              <a:t>Eco</a:t>
            </a:r>
            <a:r>
              <a:rPr lang="tr-TR" dirty="0"/>
              <a:t>	</a:t>
            </a:r>
            <a:r>
              <a:rPr lang="tr-TR" dirty="0" smtClean="0"/>
              <a:t>      B) </a:t>
            </a:r>
            <a:r>
              <a:rPr lang="tr-TR" dirty="0" err="1" smtClean="0"/>
              <a:t>Robin</a:t>
            </a:r>
            <a:r>
              <a:rPr lang="tr-TR" dirty="0" smtClean="0"/>
              <a:t> </a:t>
            </a:r>
            <a:r>
              <a:rPr lang="tr-TR" dirty="0" err="1"/>
              <a:t>Sharma</a:t>
            </a:r>
            <a:r>
              <a:rPr lang="tr-TR" dirty="0"/>
              <a:t>	</a:t>
            </a:r>
            <a:r>
              <a:rPr lang="tr-TR" dirty="0" smtClean="0"/>
              <a:t>        </a:t>
            </a:r>
          </a:p>
          <a:p>
            <a:pPr marL="0" indent="0">
              <a:buNone/>
            </a:pPr>
            <a:r>
              <a:rPr lang="tr-TR" dirty="0" smtClean="0"/>
              <a:t>    C</a:t>
            </a:r>
            <a:r>
              <a:rPr lang="tr-TR" dirty="0"/>
              <a:t>) </a:t>
            </a:r>
            <a:r>
              <a:rPr lang="tr-TR" dirty="0" err="1"/>
              <a:t>Judith</a:t>
            </a:r>
            <a:r>
              <a:rPr lang="tr-TR" dirty="0"/>
              <a:t> </a:t>
            </a:r>
            <a:r>
              <a:rPr lang="tr-TR" dirty="0" err="1" smtClean="0"/>
              <a:t>McNaught</a:t>
            </a:r>
            <a:r>
              <a:rPr lang="tr-TR" dirty="0"/>
              <a:t> </a:t>
            </a:r>
            <a:r>
              <a:rPr lang="tr-TR" dirty="0" smtClean="0"/>
              <a:t>  D</a:t>
            </a:r>
            <a:r>
              <a:rPr lang="tr-TR" dirty="0"/>
              <a:t>) </a:t>
            </a:r>
            <a:r>
              <a:rPr lang="tr-TR" dirty="0" err="1"/>
              <a:t>Rudyard</a:t>
            </a:r>
            <a:r>
              <a:rPr lang="tr-TR" dirty="0"/>
              <a:t> </a:t>
            </a:r>
            <a:r>
              <a:rPr lang="tr-TR" dirty="0" err="1"/>
              <a:t>Kipling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617</TotalTime>
  <Words>822</Words>
  <Application>Microsoft Office PowerPoint</Application>
  <PresentationFormat>Ekran Gösterisi (4:3)</PresentationFormat>
  <Paragraphs>316</Paragraphs>
  <Slides>77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77</vt:i4>
      </vt:variant>
    </vt:vector>
  </HeadingPairs>
  <TitlesOfParts>
    <vt:vector size="83" baseType="lpstr">
      <vt:lpstr>Arial</vt:lpstr>
      <vt:lpstr>Calibri</vt:lpstr>
      <vt:lpstr>Century Gothic</vt:lpstr>
      <vt:lpstr>Times New Roman</vt:lpstr>
      <vt:lpstr>Wingdings 3</vt:lpstr>
      <vt:lpstr>İyon</vt:lpstr>
      <vt:lpstr>PowerPoint Sunusu</vt:lpstr>
      <vt:lpstr>PowerPoint Sunusu</vt:lpstr>
      <vt:lpstr>1. SORU  </vt:lpstr>
      <vt:lpstr>1. SORUNUN CEVABI</vt:lpstr>
      <vt:lpstr>PowerPoint Sunusu</vt:lpstr>
      <vt:lpstr>2. SORU  </vt:lpstr>
      <vt:lpstr>2. SORUNUN CEVABI</vt:lpstr>
      <vt:lpstr>PowerPoint Sunusu</vt:lpstr>
      <vt:lpstr>3. SORU  </vt:lpstr>
      <vt:lpstr>3. SORUNUN CEVABI</vt:lpstr>
      <vt:lpstr>PowerPoint Sunusu</vt:lpstr>
      <vt:lpstr>4. SORU  </vt:lpstr>
      <vt:lpstr>4. SORUNUN CEVABI</vt:lpstr>
      <vt:lpstr>PowerPoint Sunusu</vt:lpstr>
      <vt:lpstr>5. SORU  </vt:lpstr>
      <vt:lpstr>5. SORUNUN CEVABI</vt:lpstr>
      <vt:lpstr>PowerPoint Sunusu</vt:lpstr>
      <vt:lpstr>6. SORU  </vt:lpstr>
      <vt:lpstr>6. SORUNUN CEVABI</vt:lpstr>
      <vt:lpstr>PowerPoint Sunusu</vt:lpstr>
      <vt:lpstr>7. SORU  </vt:lpstr>
      <vt:lpstr>7. SORUNUN CEVABI</vt:lpstr>
      <vt:lpstr>PowerPoint Sunusu</vt:lpstr>
      <vt:lpstr>8. SORU  </vt:lpstr>
      <vt:lpstr>8. SORUNUN CEVABI</vt:lpstr>
      <vt:lpstr>PowerPoint Sunusu</vt:lpstr>
      <vt:lpstr>9. SORU  </vt:lpstr>
      <vt:lpstr>9. SORUNUN CEVABI</vt:lpstr>
      <vt:lpstr>PowerPoint Sunusu</vt:lpstr>
      <vt:lpstr>10. SORU  </vt:lpstr>
      <vt:lpstr>10. SORUNUN CEVABI</vt:lpstr>
      <vt:lpstr>PowerPoint Sunusu</vt:lpstr>
      <vt:lpstr>11. SORU  </vt:lpstr>
      <vt:lpstr>11. SORUNUN CEVABI</vt:lpstr>
      <vt:lpstr>PowerPoint Sunusu</vt:lpstr>
      <vt:lpstr>12. SORU </vt:lpstr>
      <vt:lpstr>12. SORUNUN CEVABI</vt:lpstr>
      <vt:lpstr>PowerPoint Sunusu</vt:lpstr>
      <vt:lpstr>13. SORU  </vt:lpstr>
      <vt:lpstr>13. SORUNUN CEVABI</vt:lpstr>
      <vt:lpstr>PowerPoint Sunusu</vt:lpstr>
      <vt:lpstr>14. SORU </vt:lpstr>
      <vt:lpstr>14. SORUNUN CEVABI</vt:lpstr>
      <vt:lpstr>PowerPoint Sunusu</vt:lpstr>
      <vt:lpstr>15. SORU</vt:lpstr>
      <vt:lpstr>15. SORU</vt:lpstr>
      <vt:lpstr>PowerPoint Sunusu</vt:lpstr>
      <vt:lpstr>16. SORU</vt:lpstr>
      <vt:lpstr>16. SORUNUN CEVABI</vt:lpstr>
      <vt:lpstr>PowerPoint Sunusu</vt:lpstr>
      <vt:lpstr>17. SORU</vt:lpstr>
      <vt:lpstr>17. SORUNUN CEVABI</vt:lpstr>
      <vt:lpstr>PowerPoint Sunusu</vt:lpstr>
      <vt:lpstr>18. SORU</vt:lpstr>
      <vt:lpstr>18. SORUNUN CEVABI</vt:lpstr>
      <vt:lpstr>PowerPoint Sunusu</vt:lpstr>
      <vt:lpstr>19. SORU</vt:lpstr>
      <vt:lpstr>19. SORUNUN CEVABI</vt:lpstr>
      <vt:lpstr>PowerPoint Sunusu</vt:lpstr>
      <vt:lpstr>20. SORU</vt:lpstr>
      <vt:lpstr>20. SORUNUN CEVABI</vt:lpstr>
      <vt:lpstr>PowerPoint Sunusu</vt:lpstr>
      <vt:lpstr>PowerPoint Sunusu</vt:lpstr>
      <vt:lpstr>21. SORU </vt:lpstr>
      <vt:lpstr>21. SORUNUN CEVABI</vt:lpstr>
      <vt:lpstr>PowerPoint Sunusu</vt:lpstr>
      <vt:lpstr>22. SORU </vt:lpstr>
      <vt:lpstr>22. SORUNUN CEVABI</vt:lpstr>
      <vt:lpstr>PowerPoint Sunusu</vt:lpstr>
      <vt:lpstr>23. SORU </vt:lpstr>
      <vt:lpstr>23. SORUNUN CEVABI</vt:lpstr>
      <vt:lpstr>PowerPoint Sunusu</vt:lpstr>
      <vt:lpstr>24. SORU </vt:lpstr>
      <vt:lpstr>24. SORUNUN CEVABI</vt:lpstr>
      <vt:lpstr>PowerPoint Sunusu</vt:lpstr>
      <vt:lpstr>25. SORU </vt:lpstr>
      <vt:lpstr>25. SORUNUN CEVABI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engagament</dc:creator>
  <cp:lastModifiedBy>Microsoft hesabı</cp:lastModifiedBy>
  <cp:revision>276</cp:revision>
  <cp:lastPrinted>2012-05-11T09:54:55Z</cp:lastPrinted>
  <dcterms:created xsi:type="dcterms:W3CDTF">2012-04-30T15:28:59Z</dcterms:created>
  <dcterms:modified xsi:type="dcterms:W3CDTF">2026-05-06T20:25:00Z</dcterms:modified>
</cp:coreProperties>
</file>